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19140000">
            <a:off x="468878" y="1442482"/>
            <a:ext cx="4617214" cy="852304"/>
          </a:xfrm>
        </p:spPr>
        <p:txBody>
          <a:bodyPr/>
          <a:lstStyle/>
          <a:p>
            <a:r>
              <a:rPr lang="es-ES" sz="2400" dirty="0" smtClean="0"/>
              <a:t>Observa las imágenes e inventa un enunciado para que te dé el siguiente resultado:   </a:t>
            </a:r>
            <a:r>
              <a:rPr lang="es-E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1.200 ruedas</a:t>
            </a:r>
            <a:endParaRPr lang="es-ES" sz="24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902" y="3140968"/>
            <a:ext cx="4325723" cy="3240360"/>
          </a:xfrm>
        </p:spPr>
      </p:pic>
      <p:sp>
        <p:nvSpPr>
          <p:cNvPr id="8" name="7 CuadroTexto"/>
          <p:cNvSpPr txBox="1"/>
          <p:nvPr/>
        </p:nvSpPr>
        <p:spPr>
          <a:xfrm>
            <a:off x="5220072" y="2996952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300 coches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22659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173</TotalTime>
  <Words>19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Observa las imágenes e inventa un enunciado para que te dé el siguiente resultado:   1.200 ruedas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de PRIMARIA</dc:title>
  <dc:creator>Vicky Carranza</dc:creator>
  <cp:lastModifiedBy>Ricardo</cp:lastModifiedBy>
  <cp:revision>28</cp:revision>
  <dcterms:created xsi:type="dcterms:W3CDTF">2016-05-14T09:26:07Z</dcterms:created>
  <dcterms:modified xsi:type="dcterms:W3CDTF">2016-06-04T18:46:32Z</dcterms:modified>
</cp:coreProperties>
</file>